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917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879011" y="3166110"/>
            <a:ext cx="1828800" cy="45720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>
                <a:solidFill>
                  <a:srgbClr val="FFFFFF"/>
                </a:solidFill>
              </a:rPr>
              <a:t>DIRECTOR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33291" y="2360202"/>
            <a:ext cx="2603090" cy="54864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 err="1">
                <a:solidFill>
                  <a:srgbClr val="FFFFFF"/>
                </a:solidFill>
              </a:rPr>
              <a:t>Consiliul</a:t>
            </a:r>
            <a:r>
              <a:rPr sz="1600" b="1" dirty="0">
                <a:solidFill>
                  <a:srgbClr val="FFFFFF"/>
                </a:solidFill>
              </a:rPr>
              <a:t> de</a:t>
            </a:r>
            <a:r>
              <a:rPr lang="ro-RO" sz="1600" b="1" dirty="0">
                <a:solidFill>
                  <a:srgbClr val="FFFFFF"/>
                </a:solidFill>
              </a:rPr>
              <a:t> </a:t>
            </a:r>
            <a:r>
              <a:rPr sz="1600" b="1" dirty="0" err="1">
                <a:solidFill>
                  <a:srgbClr val="FFFFFF"/>
                </a:solidFill>
              </a:rPr>
              <a:t>Administrație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6884" y="3767597"/>
            <a:ext cx="1700632" cy="54864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Consiliul
Profesoral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12062" y="2779677"/>
            <a:ext cx="1828800" cy="54864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CEAC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325897" y="4319235"/>
            <a:ext cx="2560320" cy="54864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 err="1">
                <a:solidFill>
                  <a:srgbClr val="FFFFFF"/>
                </a:solidFill>
              </a:rPr>
              <a:t>Comisii</a:t>
            </a:r>
            <a:r>
              <a:rPr sz="1600" b="1" dirty="0">
                <a:solidFill>
                  <a:srgbClr val="FFFFFF"/>
                </a:solidFill>
              </a:rPr>
              <a:t> </a:t>
            </a:r>
            <a:r>
              <a:rPr sz="1600" b="1" dirty="0" err="1">
                <a:solidFill>
                  <a:srgbClr val="FFFFFF"/>
                </a:solidFill>
              </a:rPr>
              <a:t>permanente</a:t>
            </a:r>
            <a:r>
              <a:rPr sz="1600" b="1" dirty="0">
                <a:solidFill>
                  <a:srgbClr val="FFFFFF"/>
                </a:solidFill>
              </a:rPr>
              <a:t>
</a:t>
            </a:r>
            <a:r>
              <a:rPr sz="1600" b="1" dirty="0" err="1">
                <a:solidFill>
                  <a:srgbClr val="FFFFFF"/>
                </a:solidFill>
              </a:rPr>
              <a:t>și</a:t>
            </a:r>
            <a:r>
              <a:rPr sz="1600" b="1" dirty="0">
                <a:solidFill>
                  <a:srgbClr val="FFFFFF"/>
                </a:solidFill>
              </a:rPr>
              <a:t> </a:t>
            </a:r>
            <a:r>
              <a:rPr sz="1600" b="1" dirty="0" err="1">
                <a:solidFill>
                  <a:srgbClr val="FFFFFF"/>
                </a:solidFill>
              </a:rPr>
              <a:t>temporare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25120" y="4362237"/>
            <a:ext cx="1645920" cy="50292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rgbClr val="FFFFFF"/>
                </a:solidFill>
              </a:rPr>
              <a:t>Personal didactic auxiliar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5282" y="99814"/>
            <a:ext cx="1982811" cy="50292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rgbClr val="FFFFFF"/>
                </a:solidFill>
              </a:rPr>
              <a:t>Nr._________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987971" y="2963016"/>
            <a:ext cx="1920240" cy="50292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rgbClr val="FFFFFF"/>
                </a:solidFill>
              </a:rPr>
              <a:t>Primăria Comunei Agrij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134963" y="4637181"/>
            <a:ext cx="1645920" cy="50292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rgbClr val="FFFFFF"/>
                </a:solidFill>
              </a:rPr>
              <a:t>Lider de sindicat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6884" y="731340"/>
            <a:ext cx="2011210" cy="50292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rgbClr val="FFFFFF"/>
                </a:solidFill>
              </a:rPr>
              <a:t>Aprobat C.A. din data de __________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753809" y="5328591"/>
            <a:ext cx="1371600" cy="50292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>
                <a:solidFill>
                  <a:srgbClr val="FFFFFF"/>
                </a:solidFill>
              </a:rPr>
              <a:t>Personal
</a:t>
            </a:r>
            <a:r>
              <a:rPr sz="1600" b="1" dirty="0" err="1">
                <a:solidFill>
                  <a:srgbClr val="FFFFFF"/>
                </a:solidFill>
              </a:rPr>
              <a:t>nedidactic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269056" y="5485965"/>
            <a:ext cx="4279981" cy="50292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 err="1">
                <a:solidFill>
                  <a:srgbClr val="FFFFFF"/>
                </a:solidFill>
              </a:rPr>
              <a:t>Consiliul</a:t>
            </a:r>
            <a:r>
              <a:rPr sz="1600" b="1" dirty="0">
                <a:solidFill>
                  <a:srgbClr val="FFFFFF"/>
                </a:solidFill>
              </a:rPr>
              <a:t> </a:t>
            </a:r>
            <a:r>
              <a:rPr sz="1600" b="1" dirty="0" err="1">
                <a:solidFill>
                  <a:srgbClr val="FFFFFF"/>
                </a:solidFill>
              </a:rPr>
              <a:t>Elevilor</a:t>
            </a:r>
            <a:r>
              <a:rPr sz="1600" b="1" dirty="0">
                <a:solidFill>
                  <a:srgbClr val="FFFFFF"/>
                </a:solidFill>
              </a:rPr>
              <a:t> • </a:t>
            </a:r>
            <a:r>
              <a:rPr sz="1600" b="1" dirty="0" err="1">
                <a:solidFill>
                  <a:srgbClr val="FFFFFF"/>
                </a:solidFill>
              </a:rPr>
              <a:t>Comitetul</a:t>
            </a:r>
            <a:r>
              <a:rPr sz="1600" b="1" dirty="0">
                <a:solidFill>
                  <a:srgbClr val="FFFFFF"/>
                </a:solidFill>
              </a:rPr>
              <a:t> </a:t>
            </a:r>
            <a:r>
              <a:rPr sz="1600" b="1" dirty="0" err="1">
                <a:solidFill>
                  <a:srgbClr val="FFFFFF"/>
                </a:solidFill>
              </a:rPr>
              <a:t>reprezentativ</a:t>
            </a:r>
            <a:r>
              <a:rPr sz="1600" b="1" dirty="0">
                <a:solidFill>
                  <a:srgbClr val="FFFFFF"/>
                </a:solidFill>
              </a:rPr>
              <a:t> al </a:t>
            </a:r>
            <a:r>
              <a:rPr sz="1600" b="1" dirty="0" err="1">
                <a:solidFill>
                  <a:srgbClr val="FFFFFF"/>
                </a:solidFill>
              </a:rPr>
              <a:t>părinților</a:t>
            </a:r>
            <a:endParaRPr sz="1600" b="1" dirty="0">
              <a:solidFill>
                <a:srgbClr val="FFFFFF"/>
              </a:solidFill>
            </a:endParaRPr>
          </a:p>
        </p:txBody>
      </p:sp>
      <p:cxnSp>
        <p:nvCxnSpPr>
          <p:cNvPr id="14" name="Connector 13"/>
          <p:cNvCxnSpPr>
            <a:cxnSpLocks/>
            <a:stCxn id="2" idx="2"/>
          </p:cNvCxnSpPr>
          <p:nvPr/>
        </p:nvCxnSpPr>
        <p:spPr>
          <a:xfrm>
            <a:off x="5793411" y="3623310"/>
            <a:ext cx="97188" cy="1872347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>
            <a:cxnSpLocks/>
            <a:stCxn id="12" idx="0"/>
            <a:endCxn id="2" idx="2"/>
          </p:cNvCxnSpPr>
          <p:nvPr/>
        </p:nvCxnSpPr>
        <p:spPr>
          <a:xfrm flipH="1" flipV="1">
            <a:off x="5793411" y="3623310"/>
            <a:ext cx="4646198" cy="1705281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>
            <a:cxnSpLocks/>
            <a:stCxn id="25" idx="2"/>
          </p:cNvCxnSpPr>
          <p:nvPr/>
        </p:nvCxnSpPr>
        <p:spPr>
          <a:xfrm>
            <a:off x="5861013" y="1231061"/>
            <a:ext cx="0" cy="280036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>
            <a:cxnSpLocks/>
            <a:stCxn id="10" idx="0"/>
            <a:endCxn id="2" idx="2"/>
          </p:cNvCxnSpPr>
          <p:nvPr/>
        </p:nvCxnSpPr>
        <p:spPr>
          <a:xfrm flipV="1">
            <a:off x="4957923" y="3623310"/>
            <a:ext cx="835488" cy="1013871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>
            <a:cxnSpLocks/>
            <a:stCxn id="2" idx="1"/>
            <a:endCxn id="5" idx="3"/>
          </p:cNvCxnSpPr>
          <p:nvPr/>
        </p:nvCxnSpPr>
        <p:spPr>
          <a:xfrm flipH="1" flipV="1">
            <a:off x="3540862" y="3053997"/>
            <a:ext cx="1338149" cy="340713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>
            <a:cxnSpLocks/>
            <a:stCxn id="9" idx="1"/>
            <a:endCxn id="2" idx="3"/>
          </p:cNvCxnSpPr>
          <p:nvPr/>
        </p:nvCxnSpPr>
        <p:spPr>
          <a:xfrm flipH="1">
            <a:off x="6707811" y="3214476"/>
            <a:ext cx="1280160" cy="180234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>
            <a:cxnSpLocks/>
            <a:stCxn id="2" idx="1"/>
            <a:endCxn id="4" idx="3"/>
          </p:cNvCxnSpPr>
          <p:nvPr/>
        </p:nvCxnSpPr>
        <p:spPr>
          <a:xfrm flipH="1">
            <a:off x="1787516" y="3394710"/>
            <a:ext cx="3091495" cy="647207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>
            <a:cxnSpLocks/>
            <a:endCxn id="5" idx="3"/>
          </p:cNvCxnSpPr>
          <p:nvPr/>
        </p:nvCxnSpPr>
        <p:spPr>
          <a:xfrm flipH="1">
            <a:off x="3540862" y="2634522"/>
            <a:ext cx="1003123" cy="419475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>
            <a:cxnSpLocks/>
            <a:endCxn id="9" idx="1"/>
          </p:cNvCxnSpPr>
          <p:nvPr/>
        </p:nvCxnSpPr>
        <p:spPr>
          <a:xfrm>
            <a:off x="7143622" y="2542603"/>
            <a:ext cx="844349" cy="671873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>
            <a:cxnSpLocks/>
            <a:endCxn id="6" idx="1"/>
          </p:cNvCxnSpPr>
          <p:nvPr/>
        </p:nvCxnSpPr>
        <p:spPr>
          <a:xfrm>
            <a:off x="6707811" y="3421633"/>
            <a:ext cx="2618086" cy="1171922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>
            <a:cxnSpLocks/>
            <a:stCxn id="2" idx="2"/>
            <a:endCxn id="7" idx="3"/>
          </p:cNvCxnSpPr>
          <p:nvPr/>
        </p:nvCxnSpPr>
        <p:spPr>
          <a:xfrm flipH="1">
            <a:off x="3471040" y="3623310"/>
            <a:ext cx="2322371" cy="990387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12">
            <a:extLst>
              <a:ext uri="{FF2B5EF4-FFF2-40B4-BE49-F238E27FC236}">
                <a16:creationId xmlns:a16="http://schemas.microsoft.com/office/drawing/2014/main" id="{0C6A4BEE-BAEE-8834-3F0A-CC9855487CF9}"/>
              </a:ext>
            </a:extLst>
          </p:cNvPr>
          <p:cNvSpPr/>
          <p:nvPr/>
        </p:nvSpPr>
        <p:spPr>
          <a:xfrm>
            <a:off x="3483573" y="590981"/>
            <a:ext cx="4754880" cy="64008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rgbClr val="FFFFFF"/>
                </a:solidFill>
              </a:rPr>
              <a:t>Ministerul Educației și Cercetării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26" name="Rounded Rectangle 12">
            <a:extLst>
              <a:ext uri="{FF2B5EF4-FFF2-40B4-BE49-F238E27FC236}">
                <a16:creationId xmlns:a16="http://schemas.microsoft.com/office/drawing/2014/main" id="{46C0E223-2DC7-C7BC-CD00-91B370E6D7C5}"/>
              </a:ext>
            </a:extLst>
          </p:cNvPr>
          <p:cNvSpPr/>
          <p:nvPr/>
        </p:nvSpPr>
        <p:spPr>
          <a:xfrm>
            <a:off x="3471040" y="1486727"/>
            <a:ext cx="4754880" cy="64008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rgbClr val="FFFFFF"/>
                </a:solidFill>
              </a:rPr>
              <a:t>Inspectoratul Școlar Județean Sălaj</a:t>
            </a:r>
            <a:endParaRPr sz="1600" b="1" dirty="0">
              <a:solidFill>
                <a:srgbClr val="FFFFFF"/>
              </a:solidFill>
            </a:endParaRPr>
          </a:p>
        </p:txBody>
      </p:sp>
      <p:cxnSp>
        <p:nvCxnSpPr>
          <p:cNvPr id="27" name="Connector 15">
            <a:extLst>
              <a:ext uri="{FF2B5EF4-FFF2-40B4-BE49-F238E27FC236}">
                <a16:creationId xmlns:a16="http://schemas.microsoft.com/office/drawing/2014/main" id="{476EECE7-7C9A-A5F4-F501-EE0E463B5E5A}"/>
              </a:ext>
            </a:extLst>
          </p:cNvPr>
          <p:cNvCxnSpPr>
            <a:cxnSpLocks/>
            <a:stCxn id="2" idx="2"/>
            <a:endCxn id="31" idx="0"/>
          </p:cNvCxnSpPr>
          <p:nvPr/>
        </p:nvCxnSpPr>
        <p:spPr>
          <a:xfrm>
            <a:off x="5793411" y="3623310"/>
            <a:ext cx="1467884" cy="1041383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5">
            <a:extLst>
              <a:ext uri="{FF2B5EF4-FFF2-40B4-BE49-F238E27FC236}">
                <a16:creationId xmlns:a16="http://schemas.microsoft.com/office/drawing/2014/main" id="{C0177CDC-13DD-B3DC-14B8-7754BA72BCFD}"/>
              </a:ext>
            </a:extLst>
          </p:cNvPr>
          <p:cNvSpPr/>
          <p:nvPr/>
        </p:nvSpPr>
        <p:spPr>
          <a:xfrm>
            <a:off x="5981135" y="4664693"/>
            <a:ext cx="2560320" cy="54864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>
                <a:solidFill>
                  <a:srgbClr val="FFFFFF"/>
                </a:solidFill>
              </a:rPr>
              <a:t>Co</a:t>
            </a:r>
            <a:r>
              <a:rPr lang="ro-RO" sz="1600" b="1" dirty="0">
                <a:solidFill>
                  <a:srgbClr val="FFFFFF"/>
                </a:solidFill>
              </a:rPr>
              <a:t>ordonator proiecte și programe educatice</a:t>
            </a:r>
            <a:endParaRPr sz="1600" b="1" dirty="0">
              <a:solidFill>
                <a:srgbClr val="FFFFFF"/>
              </a:solidFill>
            </a:endParaRPr>
          </a:p>
        </p:txBody>
      </p:sp>
      <p:cxnSp>
        <p:nvCxnSpPr>
          <p:cNvPr id="32" name="Connector 15">
            <a:extLst>
              <a:ext uri="{FF2B5EF4-FFF2-40B4-BE49-F238E27FC236}">
                <a16:creationId xmlns:a16="http://schemas.microsoft.com/office/drawing/2014/main" id="{1A1FC138-AB55-B94D-E5B9-5AEDE4A84E76}"/>
              </a:ext>
            </a:extLst>
          </p:cNvPr>
          <p:cNvCxnSpPr>
            <a:cxnSpLocks/>
            <a:endCxn id="3" idx="0"/>
          </p:cNvCxnSpPr>
          <p:nvPr/>
        </p:nvCxnSpPr>
        <p:spPr>
          <a:xfrm>
            <a:off x="5793411" y="2147449"/>
            <a:ext cx="41425" cy="212753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15">
            <a:extLst>
              <a:ext uri="{FF2B5EF4-FFF2-40B4-BE49-F238E27FC236}">
                <a16:creationId xmlns:a16="http://schemas.microsoft.com/office/drawing/2014/main" id="{0BB84858-0842-E499-7252-0B0B8DB47BDB}"/>
              </a:ext>
            </a:extLst>
          </p:cNvPr>
          <p:cNvCxnSpPr>
            <a:cxnSpLocks/>
            <a:endCxn id="2" idx="0"/>
          </p:cNvCxnSpPr>
          <p:nvPr/>
        </p:nvCxnSpPr>
        <p:spPr>
          <a:xfrm>
            <a:off x="5712061" y="2919978"/>
            <a:ext cx="81350" cy="246132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12">
            <a:extLst>
              <a:ext uri="{FF2B5EF4-FFF2-40B4-BE49-F238E27FC236}">
                <a16:creationId xmlns:a16="http://schemas.microsoft.com/office/drawing/2014/main" id="{FDBD9015-EB9F-CC88-F302-48AC2FDEC458}"/>
              </a:ext>
            </a:extLst>
          </p:cNvPr>
          <p:cNvSpPr/>
          <p:nvPr/>
        </p:nvSpPr>
        <p:spPr>
          <a:xfrm>
            <a:off x="3844687" y="56601"/>
            <a:ext cx="3897448" cy="336673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rgbClr val="FFFFFF"/>
                </a:solidFill>
              </a:rPr>
              <a:t>Organigrama Școlii Gimnaziale Nr.1 Agrij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60" name="Rounded Rectangle 6">
            <a:extLst>
              <a:ext uri="{FF2B5EF4-FFF2-40B4-BE49-F238E27FC236}">
                <a16:creationId xmlns:a16="http://schemas.microsoft.com/office/drawing/2014/main" id="{98BBE16E-8FFF-6D2D-A839-61D992F8ECAB}"/>
              </a:ext>
            </a:extLst>
          </p:cNvPr>
          <p:cNvSpPr/>
          <p:nvPr/>
        </p:nvSpPr>
        <p:spPr>
          <a:xfrm>
            <a:off x="46283" y="5230940"/>
            <a:ext cx="1368794" cy="389812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rgbClr val="FFFFFF"/>
                </a:solidFill>
              </a:rPr>
              <a:t>Secretar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61" name="Rounded Rectangle 6">
            <a:extLst>
              <a:ext uri="{FF2B5EF4-FFF2-40B4-BE49-F238E27FC236}">
                <a16:creationId xmlns:a16="http://schemas.microsoft.com/office/drawing/2014/main" id="{1243CB64-B03F-0712-9401-C6DEFF7BEE4A}"/>
              </a:ext>
            </a:extLst>
          </p:cNvPr>
          <p:cNvSpPr/>
          <p:nvPr/>
        </p:nvSpPr>
        <p:spPr>
          <a:xfrm>
            <a:off x="2435016" y="5279852"/>
            <a:ext cx="1511549" cy="43161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rgbClr val="FFFFFF"/>
                </a:solidFill>
              </a:rPr>
              <a:t>Administrator financiar</a:t>
            </a:r>
            <a:endParaRPr sz="1600" b="1" dirty="0">
              <a:solidFill>
                <a:srgbClr val="FFFFFF"/>
              </a:solidFill>
            </a:endParaRPr>
          </a:p>
        </p:txBody>
      </p:sp>
      <p:sp>
        <p:nvSpPr>
          <p:cNvPr id="62" name="Rounded Rectangle 6">
            <a:extLst>
              <a:ext uri="{FF2B5EF4-FFF2-40B4-BE49-F238E27FC236}">
                <a16:creationId xmlns:a16="http://schemas.microsoft.com/office/drawing/2014/main" id="{ECBA5849-B4B1-DB85-8485-714B40F81603}"/>
              </a:ext>
            </a:extLst>
          </p:cNvPr>
          <p:cNvSpPr/>
          <p:nvPr/>
        </p:nvSpPr>
        <p:spPr>
          <a:xfrm>
            <a:off x="759641" y="5834821"/>
            <a:ext cx="1414846" cy="431609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rgbClr val="FFFFFF"/>
                </a:solidFill>
              </a:rPr>
              <a:t>Mediator școlar</a:t>
            </a:r>
            <a:endParaRPr sz="1600" b="1" dirty="0">
              <a:solidFill>
                <a:srgbClr val="FFFFFF"/>
              </a:solidFill>
            </a:endParaRPr>
          </a:p>
        </p:txBody>
      </p:sp>
      <p:cxnSp>
        <p:nvCxnSpPr>
          <p:cNvPr id="68" name="Connector 17">
            <a:extLst>
              <a:ext uri="{FF2B5EF4-FFF2-40B4-BE49-F238E27FC236}">
                <a16:creationId xmlns:a16="http://schemas.microsoft.com/office/drawing/2014/main" id="{C369A597-63F0-AEF1-39BE-C4AB5FE44607}"/>
              </a:ext>
            </a:extLst>
          </p:cNvPr>
          <p:cNvCxnSpPr>
            <a:cxnSpLocks/>
            <a:stCxn id="7" idx="2"/>
            <a:endCxn id="60" idx="0"/>
          </p:cNvCxnSpPr>
          <p:nvPr/>
        </p:nvCxnSpPr>
        <p:spPr>
          <a:xfrm flipH="1">
            <a:off x="730680" y="4865157"/>
            <a:ext cx="1917400" cy="365783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17">
            <a:extLst>
              <a:ext uri="{FF2B5EF4-FFF2-40B4-BE49-F238E27FC236}">
                <a16:creationId xmlns:a16="http://schemas.microsoft.com/office/drawing/2014/main" id="{1B9CE1E5-E168-1AAA-856E-161B7A5AE95B}"/>
              </a:ext>
            </a:extLst>
          </p:cNvPr>
          <p:cNvCxnSpPr>
            <a:cxnSpLocks/>
            <a:stCxn id="7" idx="2"/>
            <a:endCxn id="62" idx="0"/>
          </p:cNvCxnSpPr>
          <p:nvPr/>
        </p:nvCxnSpPr>
        <p:spPr>
          <a:xfrm flipH="1">
            <a:off x="1467064" y="4865157"/>
            <a:ext cx="1181016" cy="969664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17">
            <a:extLst>
              <a:ext uri="{FF2B5EF4-FFF2-40B4-BE49-F238E27FC236}">
                <a16:creationId xmlns:a16="http://schemas.microsoft.com/office/drawing/2014/main" id="{965F4CB5-DA61-A755-1CF9-B0AD8D454475}"/>
              </a:ext>
            </a:extLst>
          </p:cNvPr>
          <p:cNvCxnSpPr>
            <a:cxnSpLocks/>
            <a:stCxn id="61" idx="0"/>
            <a:endCxn id="7" idx="2"/>
          </p:cNvCxnSpPr>
          <p:nvPr/>
        </p:nvCxnSpPr>
        <p:spPr>
          <a:xfrm flipH="1" flipV="1">
            <a:off x="2648080" y="4865157"/>
            <a:ext cx="542711" cy="414695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ounded Rectangle 11">
            <a:extLst>
              <a:ext uri="{FF2B5EF4-FFF2-40B4-BE49-F238E27FC236}">
                <a16:creationId xmlns:a16="http://schemas.microsoft.com/office/drawing/2014/main" id="{046990CD-79E6-D105-BB5F-160BD92F7E07}"/>
              </a:ext>
            </a:extLst>
          </p:cNvPr>
          <p:cNvSpPr/>
          <p:nvPr/>
        </p:nvSpPr>
        <p:spPr>
          <a:xfrm>
            <a:off x="9781192" y="6029033"/>
            <a:ext cx="1371600" cy="502920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rgbClr val="FFFFFF"/>
                </a:solidFill>
              </a:rPr>
              <a:t>Muncitor</a:t>
            </a:r>
          </a:p>
          <a:p>
            <a:pPr algn="ctr"/>
            <a:r>
              <a:rPr lang="ro-RO" sz="1600" b="1" dirty="0">
                <a:solidFill>
                  <a:srgbClr val="FFFFFF"/>
                </a:solidFill>
              </a:rPr>
              <a:t>Îngrijitori</a:t>
            </a:r>
            <a:endParaRPr sz="1600" b="1" dirty="0">
              <a:solidFill>
                <a:srgbClr val="FFFFFF"/>
              </a:solidFill>
            </a:endParaRPr>
          </a:p>
        </p:txBody>
      </p:sp>
      <p:cxnSp>
        <p:nvCxnSpPr>
          <p:cNvPr id="86" name="Connector 15">
            <a:extLst>
              <a:ext uri="{FF2B5EF4-FFF2-40B4-BE49-F238E27FC236}">
                <a16:creationId xmlns:a16="http://schemas.microsoft.com/office/drawing/2014/main" id="{B79B49B5-82C6-BCCD-7BBE-3F7FE4BC96F1}"/>
              </a:ext>
            </a:extLst>
          </p:cNvPr>
          <p:cNvCxnSpPr>
            <a:cxnSpLocks/>
            <a:stCxn id="12" idx="2"/>
            <a:endCxn id="83" idx="0"/>
          </p:cNvCxnSpPr>
          <p:nvPr/>
        </p:nvCxnSpPr>
        <p:spPr>
          <a:xfrm>
            <a:off x="10439609" y="5831511"/>
            <a:ext cx="27383" cy="197522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Rounded Rectangle 9">
            <a:extLst>
              <a:ext uri="{FF2B5EF4-FFF2-40B4-BE49-F238E27FC236}">
                <a16:creationId xmlns:a16="http://schemas.microsoft.com/office/drawing/2014/main" id="{FA3013A5-CE5C-F4E7-7BCA-8EE71669FF40}"/>
              </a:ext>
            </a:extLst>
          </p:cNvPr>
          <p:cNvSpPr/>
          <p:nvPr/>
        </p:nvSpPr>
        <p:spPr>
          <a:xfrm>
            <a:off x="4042423" y="6344441"/>
            <a:ext cx="3093958" cy="440183"/>
          </a:xfrm>
          <a:prstGeom prst="roundRect">
            <a:avLst/>
          </a:prstGeom>
          <a:solidFill>
            <a:srgbClr val="2F549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rgbClr val="FFFFFF"/>
                </a:solidFill>
              </a:rPr>
              <a:t>Director, </a:t>
            </a:r>
          </a:p>
          <a:p>
            <a:pPr algn="ctr"/>
            <a:r>
              <a:rPr lang="ro-RO" sz="1600" b="1" dirty="0">
                <a:solidFill>
                  <a:srgbClr val="FFFFFF"/>
                </a:solidFill>
              </a:rPr>
              <a:t>Prof.____________</a:t>
            </a:r>
            <a:endParaRPr sz="16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75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2026-07-28T07:49:00Z</dcterms:modified>
  <cp:category/>
</cp:coreProperties>
</file>